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21"/>
  </p:notesMasterIdLst>
  <p:handoutMasterIdLst>
    <p:handoutMasterId r:id="rId22"/>
  </p:handoutMasterIdLst>
  <p:sldIdLst>
    <p:sldId id="269" r:id="rId6"/>
    <p:sldId id="279" r:id="rId7"/>
    <p:sldId id="270" r:id="rId8"/>
    <p:sldId id="262" r:id="rId9"/>
    <p:sldId id="275" r:id="rId10"/>
    <p:sldId id="281" r:id="rId11"/>
    <p:sldId id="284" r:id="rId12"/>
    <p:sldId id="291" r:id="rId13"/>
    <p:sldId id="290" r:id="rId14"/>
    <p:sldId id="289" r:id="rId15"/>
    <p:sldId id="292" r:id="rId16"/>
    <p:sldId id="294" r:id="rId17"/>
    <p:sldId id="293" r:id="rId18"/>
    <p:sldId id="283" r:id="rId19"/>
    <p:sldId id="2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73" autoAdjust="0"/>
    <p:restoredTop sz="85230" autoAdjust="0"/>
  </p:normalViewPr>
  <p:slideViewPr>
    <p:cSldViewPr snapToGrid="0" snapToObjects="1">
      <p:cViewPr varScale="1">
        <p:scale>
          <a:sx n="109" d="100"/>
          <a:sy n="109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6/30/21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6/30/21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api-code-sprint-2021-07" TargetMode="External"/><Relationship Id="rId2" Type="http://schemas.openxmlformats.org/officeDocument/2006/relationships/hyperlink" Target="https://gitter.im/ogc-developer/Sprint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4964" y="-101040"/>
            <a:ext cx="6502715" cy="2651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Pre-event Webinar &amp; Workshop:  July 2021 OGC API Virtual Code Sprint  </a:t>
            </a: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July 14, 2021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40589" y="2538194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726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scope of the code sprint is to include:</a:t>
            </a:r>
          </a:p>
          <a:p>
            <a:pPr lvl="1"/>
            <a:r>
              <a:rPr lang="en-US" dirty="0"/>
              <a:t>API implementation</a:t>
            </a:r>
          </a:p>
          <a:p>
            <a:pPr lvl="1"/>
            <a:r>
              <a:rPr lang="en-US" dirty="0"/>
              <a:t>API testing and feedback</a:t>
            </a:r>
          </a:p>
          <a:p>
            <a:pPr lvl="1"/>
            <a:r>
              <a:rPr lang="en-US" dirty="0"/>
              <a:t>Discussion and knowledge sharing</a:t>
            </a:r>
          </a:p>
          <a:p>
            <a:pPr lvl="1"/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specifications and develop working implementations.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17ABA9-FBEA-B243-860E-CCB283793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82962E-617B-7343-B209-197E7C0C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 – Day 1 – July 21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864F31E-1FE1-B44A-A1EF-83BE7CD19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166" y="938155"/>
            <a:ext cx="8573985" cy="588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42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EE992181-1EAF-CF4D-9DD6-F130F85C6B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997" y="1016276"/>
            <a:ext cx="10746194" cy="493395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17ABA9-FBEA-B243-860E-CCB283793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82962E-617B-7343-B209-197E7C0C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 – Day 2 – July 22</a:t>
            </a:r>
          </a:p>
        </p:txBody>
      </p:sp>
    </p:spTree>
    <p:extLst>
      <p:ext uri="{BB962C8B-B14F-4D97-AF65-F5344CB8AC3E}">
        <p14:creationId xmlns:p14="http://schemas.microsoft.com/office/powerpoint/2010/main" val="3226566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48ACD14A-5C09-334D-94E1-F60719410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173" y="1056031"/>
            <a:ext cx="9541986" cy="496045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417ABA9-FBEA-B243-860E-CCB283793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B82962E-617B-7343-B209-197E7C0C4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 – Day 3 – July 23</a:t>
            </a:r>
          </a:p>
        </p:txBody>
      </p:sp>
    </p:spTree>
    <p:extLst>
      <p:ext uri="{BB962C8B-B14F-4D97-AF65-F5344CB8AC3E}">
        <p14:creationId xmlns:p14="http://schemas.microsoft.com/office/powerpoint/2010/main" val="3751825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pPr lvl="1"/>
            <a:endParaRPr lang="en-US" dirty="0"/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https://gitter.im/ogc-developer/Sprints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https://github.com/opengeospatial/ogcapi-code-sprint-2021-07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857894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b="1" dirty="0"/>
              <a:t>Welcome</a:t>
            </a:r>
            <a:endParaRPr lang="en-US" dirty="0"/>
          </a:p>
          <a:p>
            <a:pPr marL="0">
              <a:lnSpc>
                <a:spcPct val="110000"/>
              </a:lnSpc>
            </a:pPr>
            <a:r>
              <a:rPr lang="en-US" b="1" dirty="0"/>
              <a:t>Sponsor Remarks 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User Needs and Use Cases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Overview of OGC API – Processes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Overview of OGC API – Records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Overview of OGC API – Coverages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Questions &amp; Answers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OGC invites you to the July 2021 OGC API Virtual Code Sprint, to be held virtually on:</a:t>
            </a:r>
          </a:p>
          <a:p>
            <a:pPr lvl="1"/>
            <a:r>
              <a:rPr lang="en-US" dirty="0"/>
              <a:t>Day 1: Wednesday 21 May from 07:00am to 05:30pm EDT.</a:t>
            </a:r>
          </a:p>
          <a:p>
            <a:pPr lvl="1"/>
            <a:r>
              <a:rPr lang="en-US" dirty="0"/>
              <a:t>Day 2: Thursday 22 May from 07:00am to 05:30pm EDT.</a:t>
            </a:r>
          </a:p>
          <a:p>
            <a:pPr lvl="1"/>
            <a:r>
              <a:rPr lang="en-US" dirty="0"/>
              <a:t>Day 3: Friday 23 May from 07:00am to 05:30pm EDT.</a:t>
            </a:r>
          </a:p>
          <a:p>
            <a:endParaRPr lang="en-US" dirty="0"/>
          </a:p>
          <a:p>
            <a:r>
              <a:rPr lang="en-US" dirty="0"/>
              <a:t>What is an OGC Code Sprint?</a:t>
            </a:r>
          </a:p>
          <a:p>
            <a:pPr lvl="1"/>
            <a:r>
              <a:rPr lang="en-US" dirty="0"/>
              <a:t>A collaborative and inclusive event driven by innovative and rapid programming with minimal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612673" cy="4976705"/>
          </a:xfrm>
        </p:spPr>
        <p:txBody>
          <a:bodyPr/>
          <a:lstStyle/>
          <a:p>
            <a:r>
              <a:rPr lang="en-US" dirty="0"/>
              <a:t>APIs are a popular, effective method for rapid software development</a:t>
            </a:r>
          </a:p>
          <a:p>
            <a:endParaRPr lang="en-US" dirty="0"/>
          </a:p>
          <a:p>
            <a:r>
              <a:rPr lang="en-US" dirty="0"/>
              <a:t>There is an increasing need for interoperability between Web APIs</a:t>
            </a:r>
          </a:p>
          <a:p>
            <a:endParaRPr lang="en-US" dirty="0"/>
          </a:p>
          <a:p>
            <a:r>
              <a:rPr lang="en-US" dirty="0"/>
              <a:t>The growing uptake of location within and beyond geospatial developer communities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– Processes – Part 1: Core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1621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– Records – Part 1: Core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145610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– Coverages – Part 1: Core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1188334212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3356</TotalTime>
  <Words>485</Words>
  <Application>Microsoft Macintosh PowerPoint</Application>
  <PresentationFormat>Widescreen</PresentationFormat>
  <Paragraphs>87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PowerPoint Presentation</vt:lpstr>
      <vt:lpstr>PowerPoint Presentation</vt:lpstr>
      <vt:lpstr>Welcome</vt:lpstr>
      <vt:lpstr>Motivation</vt:lpstr>
      <vt:lpstr>Overview of the draft specification</vt:lpstr>
      <vt:lpstr>Overview of the draft specification</vt:lpstr>
      <vt:lpstr>Overview of the draft specification</vt:lpstr>
      <vt:lpstr>Sprint Description</vt:lpstr>
      <vt:lpstr>Sprint Schedule – Day 1 – July 21</vt:lpstr>
      <vt:lpstr>Sprint Schedule – Day 2 – July 22</vt:lpstr>
      <vt:lpstr>Sprint Schedule – Day 3 – July 23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296</cp:revision>
  <dcterms:created xsi:type="dcterms:W3CDTF">2020-04-17T22:01:33Z</dcterms:created>
  <dcterms:modified xsi:type="dcterms:W3CDTF">2021-06-30T14:27:25Z</dcterms:modified>
</cp:coreProperties>
</file>